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Sur le test…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Mercredi</a:t>
            </a:r>
            <a:r>
              <a:rPr lang="en-US" dirty="0" smtClean="0"/>
              <a:t> le 18 </a:t>
            </a:r>
            <a:r>
              <a:rPr lang="en-US" smtClean="0"/>
              <a:t>février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46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Sur le test…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>
            <a:normAutofit/>
          </a:bodyPr>
          <a:lstStyle/>
          <a:p>
            <a:r>
              <a:rPr lang="en-US" dirty="0" smtClean="0"/>
              <a:t>Les expressions de la </a:t>
            </a:r>
            <a:r>
              <a:rPr lang="en-US" dirty="0" err="1" smtClean="0"/>
              <a:t>classe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famille</a:t>
            </a:r>
            <a:endParaRPr lang="en-US" dirty="0" smtClean="0"/>
          </a:p>
          <a:p>
            <a:r>
              <a:rPr lang="en-US" dirty="0" smtClean="0"/>
              <a:t>Les articles </a:t>
            </a:r>
            <a:r>
              <a:rPr lang="en-US" dirty="0" err="1" smtClean="0"/>
              <a:t>définis</a:t>
            </a:r>
            <a:r>
              <a:rPr lang="en-US" dirty="0" smtClean="0"/>
              <a:t> (le/la/les/l’) et </a:t>
            </a:r>
            <a:r>
              <a:rPr lang="en-US" dirty="0" err="1" smtClean="0"/>
              <a:t>indéfinis</a:t>
            </a:r>
            <a:r>
              <a:rPr lang="en-US" dirty="0" smtClean="0"/>
              <a:t> (un/</a:t>
            </a:r>
            <a:r>
              <a:rPr lang="en-US" dirty="0" err="1" smtClean="0"/>
              <a:t>une</a:t>
            </a:r>
            <a:r>
              <a:rPr lang="en-US" dirty="0" smtClean="0"/>
              <a:t>/des)</a:t>
            </a:r>
          </a:p>
          <a:p>
            <a:r>
              <a:rPr lang="en-US" dirty="0" smtClean="0"/>
              <a:t>Les contractions (à, de)</a:t>
            </a:r>
          </a:p>
          <a:p>
            <a:r>
              <a:rPr lang="en-US" dirty="0" smtClean="0"/>
              <a:t>Les </a:t>
            </a:r>
            <a:r>
              <a:rPr lang="en-US" dirty="0" err="1" smtClean="0"/>
              <a:t>pronoms</a:t>
            </a:r>
            <a:r>
              <a:rPr lang="en-US" dirty="0" smtClean="0"/>
              <a:t> </a:t>
            </a:r>
            <a:r>
              <a:rPr lang="en-US" dirty="0" err="1" smtClean="0"/>
              <a:t>sujets</a:t>
            </a:r>
            <a:r>
              <a:rPr lang="en-US" dirty="0" smtClean="0"/>
              <a:t> (je/</a:t>
            </a:r>
            <a:r>
              <a:rPr lang="en-US" dirty="0" err="1" smtClean="0"/>
              <a:t>tu</a:t>
            </a:r>
            <a:r>
              <a:rPr lang="en-US" dirty="0" smtClean="0"/>
              <a:t>/</a:t>
            </a:r>
            <a:r>
              <a:rPr lang="en-US" dirty="0" err="1" smtClean="0"/>
              <a:t>il</a:t>
            </a:r>
            <a:r>
              <a:rPr lang="en-US" dirty="0" smtClean="0"/>
              <a:t>/</a:t>
            </a:r>
            <a:r>
              <a:rPr lang="en-US" dirty="0" err="1" smtClean="0"/>
              <a:t>elle</a:t>
            </a:r>
            <a:r>
              <a:rPr lang="en-US" dirty="0" smtClean="0"/>
              <a:t>…etc.)</a:t>
            </a:r>
          </a:p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réguliers</a:t>
            </a:r>
            <a:r>
              <a:rPr lang="en-US" dirty="0" smtClean="0"/>
              <a:t> (ER, IR, RE, GER, CER, E__ER)</a:t>
            </a:r>
          </a:p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irréguliers</a:t>
            </a:r>
            <a:r>
              <a:rPr lang="en-US" dirty="0" smtClean="0"/>
              <a:t> (les 2 premières </a:t>
            </a:r>
            <a:r>
              <a:rPr lang="en-US" dirty="0" err="1" smtClean="0"/>
              <a:t>rangées</a:t>
            </a:r>
            <a:r>
              <a:rPr lang="en-US" dirty="0" smtClean="0"/>
              <a:t>)</a:t>
            </a:r>
          </a:p>
          <a:p>
            <a:r>
              <a:rPr lang="en-US" dirty="0" smtClean="0"/>
              <a:t>Les expressions avec 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irréguliers</a:t>
            </a:r>
            <a:r>
              <a:rPr lang="en-US" dirty="0" smtClean="0"/>
              <a:t> (</a:t>
            </a:r>
            <a:r>
              <a:rPr lang="en-US" dirty="0" err="1" smtClean="0"/>
              <a:t>être</a:t>
            </a:r>
            <a:r>
              <a:rPr lang="en-US" dirty="0" smtClean="0"/>
              <a:t>, </a:t>
            </a:r>
            <a:r>
              <a:rPr lang="en-US" dirty="0" err="1" smtClean="0"/>
              <a:t>avoir</a:t>
            </a:r>
            <a:r>
              <a:rPr lang="en-US" dirty="0" smtClean="0"/>
              <a:t>, faire)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négative</a:t>
            </a:r>
            <a:r>
              <a:rPr lang="en-US" dirty="0" smtClean="0"/>
              <a:t> (ne…pas)</a:t>
            </a:r>
          </a:p>
          <a:p>
            <a:r>
              <a:rPr lang="en-US" dirty="0" smtClean="0"/>
              <a:t>Les </a:t>
            </a:r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possessifs</a:t>
            </a:r>
            <a:r>
              <a:rPr lang="en-US" dirty="0" smtClean="0"/>
              <a:t> (</a:t>
            </a:r>
            <a:r>
              <a:rPr lang="en-US" dirty="0" err="1" smtClean="0"/>
              <a:t>mon</a:t>
            </a:r>
            <a:r>
              <a:rPr lang="en-US" dirty="0" smtClean="0"/>
              <a:t>/</a:t>
            </a:r>
            <a:r>
              <a:rPr lang="en-US" dirty="0" err="1" smtClean="0"/>
              <a:t>notre</a:t>
            </a:r>
            <a:r>
              <a:rPr lang="en-US" dirty="0" smtClean="0"/>
              <a:t>/</a:t>
            </a:r>
            <a:r>
              <a:rPr lang="en-US" dirty="0" err="1" smtClean="0"/>
              <a:t>leurs</a:t>
            </a:r>
            <a:r>
              <a:rPr lang="en-US" dirty="0" smtClean="0"/>
              <a:t>/</a:t>
            </a:r>
            <a:r>
              <a:rPr lang="en-US" dirty="0" err="1" smtClean="0"/>
              <a:t>ses</a:t>
            </a:r>
            <a:r>
              <a:rPr lang="en-US" dirty="0" smtClean="0"/>
              <a:t>…etc.)</a:t>
            </a:r>
          </a:p>
          <a:p>
            <a:r>
              <a:rPr lang="en-US" dirty="0" smtClean="0"/>
              <a:t>Les questions </a:t>
            </a:r>
            <a:r>
              <a:rPr lang="en-US" dirty="0" err="1" smtClean="0"/>
              <a:t>orales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747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test…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Est 2.5 pages, double-versées</a:t>
            </a:r>
          </a:p>
          <a:p>
            <a:endParaRPr lang="fr-CA" dirty="0" smtClean="0"/>
          </a:p>
          <a:p>
            <a:endParaRPr lang="fr-CA" dirty="0" smtClean="0"/>
          </a:p>
          <a:p>
            <a:r>
              <a:rPr lang="fr-CA" dirty="0" smtClean="0"/>
              <a:t>Il y a une auto-évaluation</a:t>
            </a:r>
          </a:p>
          <a:p>
            <a:endParaRPr lang="fr-CA" dirty="0" smtClean="0"/>
          </a:p>
          <a:p>
            <a:endParaRPr lang="fr-CA" dirty="0" smtClean="0"/>
          </a:p>
          <a:p>
            <a:r>
              <a:rPr lang="fr-CA" dirty="0" smtClean="0"/>
              <a:t>Questions?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93949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9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</TotalTime>
  <Words>114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Sur le test…</vt:lpstr>
      <vt:lpstr>Sur le test…</vt:lpstr>
      <vt:lpstr>Le test…</vt:lpstr>
      <vt:lpstr>Questions?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 le test…</dc:title>
  <dc:creator>Biega, Sarah</dc:creator>
  <cp:lastModifiedBy>Biega, Sarah</cp:lastModifiedBy>
  <cp:revision>12</cp:revision>
  <dcterms:created xsi:type="dcterms:W3CDTF">2014-09-19T13:50:00Z</dcterms:created>
  <dcterms:modified xsi:type="dcterms:W3CDTF">2015-02-13T16:44:38Z</dcterms:modified>
</cp:coreProperties>
</file>